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C5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1E162-B29A-49AA-B339-2430C6F4E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F84645-8732-4DEF-A442-2C244EAEE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5BBCD-CBDE-499B-A828-ED05D21D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13800-CE14-4F7F-87A8-4BBF08DF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1463C-AC15-4A78-B0FE-49939C6B6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587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720C-BE26-4F65-BDAB-5AAEF422D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C4475B-9BEB-46BC-916C-4C00300DF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9953E-ABA0-4118-A3FC-61BEEF2FD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E81D4-51EA-4B90-B2E2-3D70573C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970B7-E6BA-4807-AB07-3578BB0A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424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93031E-B4C5-4415-8440-DB83D3A4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13C3BF-F0C4-4D9E-92EA-B653CE29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8923E-0DF3-40C4-8948-78707571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3482-0362-4C5A-B596-15614644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F78B7-70FD-45A4-85AD-485CDFB9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010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AE53D-D578-42BE-B9B9-9C390AAF2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A4632-3034-403B-B81C-207192BB9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3DFF2-A41B-48C3-947C-172862C7E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B4836-E63D-4DDA-8296-68777E136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C192A-35EB-4CD0-BA99-0649E472A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676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B7919-2445-4949-B18B-8884384B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DE097-150B-483E-84C6-C7B2C1162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C308E-7147-49E4-B704-65046FB59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131EF-AD60-460A-AEF3-AB76BB1E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B470D-EBDA-46EB-BF13-5E7F7E816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71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4906-12BE-4FE8-BDDE-495223EE3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2F292-F1C3-47CD-A214-F984E40D9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A38CC-5B10-457F-BE29-1D520D36A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AB06A-C601-49E6-BF99-DE06A458A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35315-DC08-4F79-870C-25276C19B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0ED16-8C67-475E-BFDF-FAFB46B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048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1BEBB-C30D-4AFA-9C3D-9BE1A49A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8A0FE-02F6-45AB-81F1-8C95A4B88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99308-EF45-4C43-89F5-CD44B01E49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E05534-A5D0-4BD2-A751-F2A8DEABAF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C77B3-A37D-43C6-9B72-DE6101958B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DEA18E-E3A1-413B-997F-FF1921620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D76F70-86B1-4E1D-A0F1-B73BC315E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42075D-652C-4CBA-A1C3-EFF503BCF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556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B639C-F84E-4346-87D7-97FB8BC1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CA97A3-2F52-4912-93F8-E1ECA9918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78C3F-6D72-4DC4-BDFA-E2168C591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0628F-8343-4E7E-8969-525C0203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37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3D0A71-FC93-475E-AEE3-652E28A4F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2DB24-982D-4B57-A15C-3A823831C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9B03C-0C6E-4337-A178-34EB308D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81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F2F3-EDCE-4356-8ADE-0C618295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23EA0-9AE1-48B9-833A-38FC83235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BB9E1-2DFB-4135-B83C-710BF8955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FCC70-D6CE-475E-BB65-ACC39A32E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D143B-B783-4947-B490-E20146E23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84F56-02B5-4DFE-9B5C-B221868DF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16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E4DD6-1AA5-4777-820F-2193E50C6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2D8B78-064C-4B4D-BFEF-A8587AAD8A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D39A5-A391-4083-B031-8EEAE6F95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6C475D-3162-4D9E-B8D1-9E4C73480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A9C81-1A0F-49E8-9388-34C1D296A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A3400-E498-40F8-A65B-BD24A1752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417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55AF60-C992-43C3-9EDA-9D53D2710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F27A3-7620-402D-943F-A4D384FCD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DFF8A-9E71-41DA-BB57-137ACFC307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55568-7DD5-4484-84B5-E920A3DEDCE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24030-F202-41DB-B335-686035221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F40C0-E99B-4A97-AAA2-5AEB189D1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27DD-630D-4FE7-BC65-15FD59E9B3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923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585BCF-C4B2-4F44-BDCE-A43A5F882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76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" advClick="0"/>
    </mc:Choice>
    <mc:Fallback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456F4E-39A4-45B8-A2A5-5E0A8B696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21BC3F-D1C5-459C-A68B-F39523E9C0B2}"/>
              </a:ext>
            </a:extLst>
          </p:cNvPr>
          <p:cNvSpPr txBox="1"/>
          <p:nvPr/>
        </p:nvSpPr>
        <p:spPr>
          <a:xfrm>
            <a:off x="3255030" y="2828836"/>
            <a:ext cx="62346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cap="all" dirty="0">
                <a:solidFill>
                  <a:srgbClr val="D9C5E4"/>
                </a:solidFill>
                <a:latin typeface="Alte Haas Grotesk" panose="02000503000000020004" pitchFamily="2" charset="0"/>
              </a:rPr>
              <a:t>PREPAREZ VOS QUESTIONS pour le speaker</a:t>
            </a:r>
          </a:p>
          <a:p>
            <a:endParaRPr lang="fr-FR" sz="2000" b="1" cap="all" dirty="0">
              <a:solidFill>
                <a:srgbClr val="D9C5E4"/>
              </a:solidFill>
              <a:latin typeface="Alte Haas Grotesk" panose="02000503000000020004" pitchFamily="2" charset="0"/>
            </a:endParaRPr>
          </a:p>
          <a:p>
            <a:r>
              <a:rPr lang="fr-FR" sz="2000" b="1" cap="all" dirty="0">
                <a:solidFill>
                  <a:srgbClr val="D9C5E4"/>
                </a:solidFill>
                <a:latin typeface="Alte Haas Grotesk" panose="02000503000000020004" pitchFamily="2" charset="0"/>
              </a:rPr>
              <a:t>Ecrivez-les dans la section </a:t>
            </a:r>
            <a:r>
              <a:rPr lang="fr-FR" sz="2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Q&amp;A</a:t>
            </a:r>
            <a:r>
              <a:rPr lang="fr-FR" sz="2000" b="1" cap="all" dirty="0">
                <a:solidFill>
                  <a:srgbClr val="D9C5E4"/>
                </a:solidFill>
                <a:latin typeface="Alte Haas Grotesk" panose="02000503000000020004" pitchFamily="2" charset="0"/>
              </a:rPr>
              <a:t> de ZOOM</a:t>
            </a:r>
          </a:p>
          <a:p>
            <a:r>
              <a:rPr lang="fr-FR" sz="2000" b="1" cap="all" dirty="0">
                <a:solidFill>
                  <a:srgbClr val="D9C5E4"/>
                </a:solidFill>
                <a:latin typeface="Alte Haas Grotesk" panose="02000503000000020004" pitchFamily="2" charset="0"/>
              </a:rPr>
              <a:t>Ou votez pour des questions existantes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CC67E-CDD4-43EC-BA4C-86D71119A8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47" t="51415" r="17088" b="42816"/>
          <a:stretch/>
        </p:blipFill>
        <p:spPr>
          <a:xfrm>
            <a:off x="9560363" y="3605558"/>
            <a:ext cx="694630" cy="4199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40508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456F4E-39A4-45B8-A2A5-5E0A8B696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1A767A-1B2A-4844-BF79-F9E5C1946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926" y="1191237"/>
            <a:ext cx="8060149" cy="44989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2F5A8D-BF0C-4ACF-BB38-65E91042A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342" y="231678"/>
            <a:ext cx="2091436" cy="1540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5298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1A767A-1B2A-4844-BF79-F9E5C194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621" y="-23639"/>
            <a:ext cx="12371243" cy="69052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2F5A8D-BF0C-4ACF-BB38-65E91042A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286" y="127983"/>
            <a:ext cx="2091436" cy="15404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930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21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Alte Haas Grotesk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PIERRAIN</dc:creator>
  <cp:lastModifiedBy>Thomas PIERRAIN</cp:lastModifiedBy>
  <cp:revision>3</cp:revision>
  <dcterms:created xsi:type="dcterms:W3CDTF">2020-10-01T17:17:10Z</dcterms:created>
  <dcterms:modified xsi:type="dcterms:W3CDTF">2020-10-01T17:38:35Z</dcterms:modified>
</cp:coreProperties>
</file>

<file path=docProps/thumbnail.jpeg>
</file>